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274" r:id="rId3"/>
    <p:sldId id="376" r:id="rId4"/>
    <p:sldId id="391" r:id="rId5"/>
    <p:sldId id="405" r:id="rId6"/>
    <p:sldId id="406" r:id="rId7"/>
    <p:sldId id="407" r:id="rId8"/>
    <p:sldId id="408" r:id="rId9"/>
    <p:sldId id="401" r:id="rId10"/>
    <p:sldId id="396" r:id="rId11"/>
    <p:sldId id="397" r:id="rId12"/>
    <p:sldId id="398" r:id="rId13"/>
    <p:sldId id="399" r:id="rId14"/>
    <p:sldId id="379" r:id="rId15"/>
    <p:sldId id="365" r:id="rId16"/>
    <p:sldId id="277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43" d="100"/>
          <a:sy n="43" d="100"/>
        </p:scale>
        <p:origin x="366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7-20T14:12:41.299" v="2943" actId="47"/>
      <pc:docMkLst>
        <pc:docMk/>
      </pc:docMkLst>
      <pc:sldChg chg="del">
        <pc:chgData name="Glen Jones" userId="e846aaca-4b24-4b13-b0d0-f2308e16b284" providerId="ADAL" clId="{ED47ACC3-9597-4D89-A1DC-43CF280EF274}" dt="2026-07-20T14:12:41.299" v="2943" actId="47"/>
        <pc:sldMkLst>
          <pc:docMk/>
          <pc:sldMk cId="92262743" sldId="414"/>
        </pc:sldMkLst>
      </pc:sldChg>
      <pc:sldChg chg="del">
        <pc:chgData name="Glen Jones" userId="e846aaca-4b24-4b13-b0d0-f2308e16b284" providerId="ADAL" clId="{ED47ACC3-9597-4D89-A1DC-43CF280EF274}" dt="2026-07-20T14:12:41.299" v="2943" actId="47"/>
        <pc:sldMkLst>
          <pc:docMk/>
          <pc:sldMk cId="2748068065" sldId="415"/>
        </pc:sldMkLst>
      </pc:sldChg>
      <pc:sldChg chg="del">
        <pc:chgData name="Glen Jones" userId="e846aaca-4b24-4b13-b0d0-f2308e16b284" providerId="ADAL" clId="{ED47ACC3-9597-4D89-A1DC-43CF280EF274}" dt="2026-07-20T14:12:41.299" v="2943" actId="47"/>
        <pc:sldMkLst>
          <pc:docMk/>
          <pc:sldMk cId="1367075279" sldId="417"/>
        </pc:sldMkLst>
      </pc:sldChg>
      <pc:sldChg chg="del">
        <pc:chgData name="Glen Jones" userId="e846aaca-4b24-4b13-b0d0-f2308e16b284" providerId="ADAL" clId="{ED47ACC3-9597-4D89-A1DC-43CF280EF274}" dt="2026-07-20T14:12:41.299" v="2943" actId="47"/>
        <pc:sldMkLst>
          <pc:docMk/>
          <pc:sldMk cId="3197748305" sldId="419"/>
        </pc:sldMkLst>
      </pc:sldChg>
      <pc:sldChg chg="del">
        <pc:chgData name="Glen Jones" userId="e846aaca-4b24-4b13-b0d0-f2308e16b284" providerId="ADAL" clId="{ED47ACC3-9597-4D89-A1DC-43CF280EF274}" dt="2026-07-20T14:12:41.299" v="2943" actId="47"/>
        <pc:sldMkLst>
          <pc:docMk/>
          <pc:sldMk cId="918186146" sldId="425"/>
        </pc:sldMkLst>
      </pc:sldChg>
      <pc:sldChg chg="del">
        <pc:chgData name="Glen Jones" userId="e846aaca-4b24-4b13-b0d0-f2308e16b284" providerId="ADAL" clId="{ED47ACC3-9597-4D89-A1DC-43CF280EF274}" dt="2026-07-20T14:12:41.299" v="2943" actId="47"/>
        <pc:sldMkLst>
          <pc:docMk/>
          <pc:sldMk cId="2761761787" sldId="426"/>
        </pc:sldMkLst>
      </pc:sldChg>
      <pc:sldChg chg="del">
        <pc:chgData name="Glen Jones" userId="e846aaca-4b24-4b13-b0d0-f2308e16b284" providerId="ADAL" clId="{ED47ACC3-9597-4D89-A1DC-43CF280EF274}" dt="2026-07-20T14:12:41.299" v="2943" actId="47"/>
        <pc:sldMkLst>
          <pc:docMk/>
          <pc:sldMk cId="454304887" sldId="52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20/07/2026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Light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make bright or less heavy.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light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lightest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daylight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high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highlights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“daylight”?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428998"/>
            <a:ext cx="1980000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bright/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 heavy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Daylight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when it is light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day.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“daylight”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lightest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daylight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“lightest”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ightest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the brightest or least heavy.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“lightest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lightest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daylight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217A51-67F5-1A9F-CE8F-0B1CD676E90B}"/>
              </a:ext>
            </a:extLst>
          </p:cNvPr>
          <p:cNvSpPr txBox="1">
            <a:spLocks/>
          </p:cNvSpPr>
          <p:nvPr/>
        </p:nvSpPr>
        <p:spPr>
          <a:xfrm>
            <a:off x="5909618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light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887886-CEE9-F5C6-3903-FC95904F7230}"/>
              </a:ext>
            </a:extLst>
          </p:cNvPr>
          <p:cNvSpPr txBox="1">
            <a:spLocks/>
          </p:cNvSpPr>
          <p:nvPr/>
        </p:nvSpPr>
        <p:spPr>
          <a:xfrm>
            <a:off x="8466735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108798F0-0CA2-27E7-DFC3-F399D743772F}"/>
              </a:ext>
            </a:extLst>
          </p:cNvPr>
          <p:cNvSpPr/>
          <p:nvPr/>
        </p:nvSpPr>
        <p:spPr>
          <a:xfrm>
            <a:off x="7972594" y="24263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FD39CB-3D5D-20CF-364C-C9BA9C89CADB}"/>
              </a:ext>
            </a:extLst>
          </p:cNvPr>
          <p:cNvSpPr txBox="1">
            <a:spLocks/>
          </p:cNvSpPr>
          <p:nvPr/>
        </p:nvSpPr>
        <p:spPr>
          <a:xfrm>
            <a:off x="5909617" y="3239204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bright/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 heavy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0FC19AC-BF28-6A75-6715-168C1DA4E39F}"/>
              </a:ext>
            </a:extLst>
          </p:cNvPr>
          <p:cNvSpPr txBox="1">
            <a:spLocks/>
          </p:cNvSpPr>
          <p:nvPr/>
        </p:nvSpPr>
        <p:spPr>
          <a:xfrm>
            <a:off x="8513775" y="323920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most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4491687" y="256720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“sunlight”?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“Sunlight” means light from the sun.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“sunlight”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2028800" y="240096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lightest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daylight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92BFA-8DA8-4BA5-99AD-29023DDFB428}"/>
              </a:ext>
            </a:extLst>
          </p:cNvPr>
          <p:cNvSpPr txBox="1">
            <a:spLocks/>
          </p:cNvSpPr>
          <p:nvPr/>
        </p:nvSpPr>
        <p:spPr>
          <a:xfrm>
            <a:off x="5961251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B219B1-FF33-03FB-863C-8D99BE686D81}"/>
              </a:ext>
            </a:extLst>
          </p:cNvPr>
          <p:cNvSpPr txBox="1">
            <a:spLocks/>
          </p:cNvSpPr>
          <p:nvPr/>
        </p:nvSpPr>
        <p:spPr>
          <a:xfrm>
            <a:off x="8518368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light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21F1AF7-C972-5FDC-F2BB-03241CB04148}"/>
              </a:ext>
            </a:extLst>
          </p:cNvPr>
          <p:cNvSpPr/>
          <p:nvPr/>
        </p:nvSpPr>
        <p:spPr>
          <a:xfrm>
            <a:off x="8024227" y="25940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4CF510-7DCD-2A76-B15C-BDF90FBEE2F7}"/>
              </a:ext>
            </a:extLst>
          </p:cNvPr>
          <p:cNvSpPr txBox="1">
            <a:spLocks/>
          </p:cNvSpPr>
          <p:nvPr/>
        </p:nvSpPr>
        <p:spPr>
          <a:xfrm>
            <a:off x="5961250" y="3406908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sun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0552C47-F964-5C8C-A406-906F00BE8EE0}"/>
              </a:ext>
            </a:extLst>
          </p:cNvPr>
          <p:cNvSpPr txBox="1">
            <a:spLocks/>
          </p:cNvSpPr>
          <p:nvPr/>
        </p:nvSpPr>
        <p:spPr>
          <a:xfrm>
            <a:off x="8565408" y="3406907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bright/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 heavy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4" grpId="0" animBg="1"/>
      <p:bldP spid="9" grpId="0" animBg="1"/>
      <p:bldP spid="11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019462"/>
              </p:ext>
            </p:extLst>
          </p:nvPr>
        </p:nvGraphicFramePr>
        <p:xfrm>
          <a:off x="3600479" y="967382"/>
          <a:ext cx="5965179" cy="335937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88393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575638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sun</a:t>
                      </a: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</a:t>
                      </a:r>
                      <a:endParaRPr lang="en-GB" sz="8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light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brighten/not heavy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200" b="0" i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5756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br>
                        <a:rPr lang="en-GB" sz="12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5756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 </a:t>
                      </a:r>
                      <a:br>
                        <a:rPr lang="en-GB" sz="1800" b="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more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89684"/>
                  </a:ext>
                </a:extLst>
              </a:tr>
              <a:tr h="544152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8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 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most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48891"/>
                  </a:ext>
                </a:extLst>
              </a:tr>
              <a:tr h="5441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i="0" dirty="0"/>
                        <a:t>less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dirty="0"/>
                        <a:t>without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639162"/>
                  </a:ext>
                </a:extLst>
              </a:tr>
              <a:tr h="5441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dirty="0" err="1"/>
                        <a:t>ly</a:t>
                      </a:r>
                      <a:endParaRPr lang="en-GB" sz="1200" i="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dirty="0"/>
                        <a:t>like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14604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603986" y="446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light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601612" y="622979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lighter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603986" y="56367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lighting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5358399" y="446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lightest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2FBB5BE9-27A7-B13A-764A-D0D4B1A2D074}"/>
              </a:ext>
            </a:extLst>
          </p:cNvPr>
          <p:cNvSpPr txBox="1">
            <a:spLocks/>
          </p:cNvSpPr>
          <p:nvPr/>
        </p:nvSpPr>
        <p:spPr>
          <a:xfrm>
            <a:off x="5358399" y="50434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lightless  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8339E3B1-69E3-0DEE-831E-BD8E6C9303F7}"/>
              </a:ext>
            </a:extLst>
          </p:cNvPr>
          <p:cNvSpPr txBox="1">
            <a:spLocks/>
          </p:cNvSpPr>
          <p:nvPr/>
        </p:nvSpPr>
        <p:spPr>
          <a:xfrm>
            <a:off x="5352300" y="56282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lightly  </a:t>
            </a:r>
          </a:p>
        </p:txBody>
      </p:sp>
      <p:sp>
        <p:nvSpPr>
          <p:cNvPr id="7" name="rope">
            <a:extLst>
              <a:ext uri="{FF2B5EF4-FFF2-40B4-BE49-F238E27FC236}">
                <a16:creationId xmlns:a16="http://schemas.microsoft.com/office/drawing/2014/main" id="{C7BF4CD7-43E2-0B17-8D67-A81A828C2A86}"/>
              </a:ext>
            </a:extLst>
          </p:cNvPr>
          <p:cNvSpPr txBox="1">
            <a:spLocks/>
          </p:cNvSpPr>
          <p:nvPr/>
        </p:nvSpPr>
        <p:spPr>
          <a:xfrm>
            <a:off x="8100140" y="44435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sunlight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C59E7664-AE74-FE67-5FE9-CAEA3E938D9C}"/>
              </a:ext>
            </a:extLst>
          </p:cNvPr>
          <p:cNvSpPr txBox="1">
            <a:spLocks/>
          </p:cNvSpPr>
          <p:nvPr/>
        </p:nvSpPr>
        <p:spPr>
          <a:xfrm>
            <a:off x="8100140" y="50424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highlight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A27D68FF-C324-D0FB-3AA9-401FB292F42B}"/>
              </a:ext>
            </a:extLst>
          </p:cNvPr>
          <p:cNvSpPr txBox="1">
            <a:spLocks/>
          </p:cNvSpPr>
          <p:nvPr/>
        </p:nvSpPr>
        <p:spPr>
          <a:xfrm>
            <a:off x="2603986" y="50436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lights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D566BF88-0521-B24C-7D01-E1A131BCC022}"/>
              </a:ext>
            </a:extLst>
          </p:cNvPr>
          <p:cNvSpPr txBox="1">
            <a:spLocks/>
          </p:cNvSpPr>
          <p:nvPr/>
        </p:nvSpPr>
        <p:spPr>
          <a:xfrm>
            <a:off x="8100140" y="564246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highlights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36FC5CAB-E0D5-306D-AF06-1F32C5F1CB59}"/>
              </a:ext>
            </a:extLst>
          </p:cNvPr>
          <p:cNvSpPr txBox="1">
            <a:spLocks/>
          </p:cNvSpPr>
          <p:nvPr/>
        </p:nvSpPr>
        <p:spPr>
          <a:xfrm>
            <a:off x="8100140" y="622979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highlighted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6" grpId="0" animBg="1"/>
      <p:bldP spid="23" grpId="0" animBg="1"/>
      <p:bldP spid="7" grpId="0" animBg="1"/>
      <p:bldP spid="13" grpId="0" animBg="1"/>
      <p:bldP spid="17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room was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lightur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the morning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dailight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room was lighter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the morning daylight.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room was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lighter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the morning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daylight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522" y="1702959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light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lighter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lightest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daylight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sunlight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highlights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cleanest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cleanliness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unclean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55864"/>
            <a:ext cx="10666746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444336" y="937443"/>
            <a:ext cx="9403773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“light” comes from very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leoht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liht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which meant brightness, daylight, or something that shines.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now has two meanings:</a:t>
            </a:r>
          </a:p>
          <a:p>
            <a:pPr marL="811213" indent="13398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1. brightness (not dark) or</a:t>
            </a:r>
          </a:p>
          <a:p>
            <a:pPr marL="811213" indent="13398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2. not heavy.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highlights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 light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 light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67FB9B-9192-54B1-976E-C44E37457738}"/>
              </a:ext>
            </a:extLst>
          </p:cNvPr>
          <p:cNvSpPr/>
          <p:nvPr/>
        </p:nvSpPr>
        <p:spPr>
          <a:xfrm>
            <a:off x="9463128" y="2465058"/>
            <a:ext cx="1585656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 light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732B2B7-F8A1-4BEF-CC47-8C18E2866193}"/>
              </a:ext>
            </a:extLst>
          </p:cNvPr>
          <p:cNvSpPr/>
          <p:nvPr/>
        </p:nvSpPr>
        <p:spPr>
          <a:xfrm>
            <a:off x="1330036" y="2242465"/>
            <a:ext cx="4007453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7BDC1F-8A75-1E24-B245-8330CE5EF346}"/>
              </a:ext>
            </a:extLst>
          </p:cNvPr>
          <p:cNvSpPr/>
          <p:nvPr/>
        </p:nvSpPr>
        <p:spPr>
          <a:xfrm>
            <a:off x="9463128" y="2465058"/>
            <a:ext cx="1585656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 light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/>
          <p:nvPr/>
        </p:nvCxnSpPr>
        <p:spPr>
          <a:xfrm>
            <a:off x="5870864" y="4000500"/>
            <a:ext cx="3127664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716ECD2E-3317-4051-B8D9-36E433CA1A9F}"/>
              </a:ext>
            </a:extLst>
          </p:cNvPr>
          <p:cNvSpPr/>
          <p:nvPr/>
        </p:nvSpPr>
        <p:spPr>
          <a:xfrm>
            <a:off x="9463128" y="2465058"/>
            <a:ext cx="1585656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C384B43-6917-27BD-D581-EA462D734C70}"/>
              </a:ext>
            </a:extLst>
          </p:cNvPr>
          <p:cNvSpPr/>
          <p:nvPr/>
        </p:nvSpPr>
        <p:spPr>
          <a:xfrm>
            <a:off x="1330036" y="2242465"/>
            <a:ext cx="4007453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8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 light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high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highlights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“Light”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6014760" y="1156666"/>
            <a:ext cx="158140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949045" y="374072"/>
            <a:ext cx="716973" cy="78259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420901" y="210954"/>
            <a:ext cx="2240980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534</Words>
  <Application>Microsoft Office PowerPoint</Application>
  <PresentationFormat>Widescreen</PresentationFormat>
  <Paragraphs>132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Andika</vt:lpstr>
      <vt:lpstr>Arial</vt:lpstr>
      <vt:lpstr>Office Theme</vt:lpstr>
      <vt:lpstr> How to Use this PowerPoint</vt:lpstr>
      <vt:lpstr>The base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2026-07-20T14:12:43Z</dcterms:modified>
</cp:coreProperties>
</file>